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992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106075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6962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AGENT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ABN Number: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+64  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Fibre8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3343</TotalTime>
  <Words>24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236</cp:revision>
  <dcterms:created xsi:type="dcterms:W3CDTF">2011-05-08T21:00:59Z</dcterms:created>
  <dcterms:modified xsi:type="dcterms:W3CDTF">2014-03-08T05:21:06Z</dcterms:modified>
</cp:coreProperties>
</file>